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3" r:id="rId2"/>
    <p:sldId id="304" r:id="rId3"/>
    <p:sldId id="305" r:id="rId4"/>
    <p:sldId id="308" r:id="rId5"/>
    <p:sldId id="309" r:id="rId6"/>
    <p:sldId id="306" r:id="rId7"/>
    <p:sldId id="307" r:id="rId8"/>
    <p:sldId id="315" r:id="rId9"/>
    <p:sldId id="310" r:id="rId10"/>
    <p:sldId id="312" r:id="rId11"/>
    <p:sldId id="311" r:id="rId12"/>
    <p:sldId id="314" r:id="rId13"/>
    <p:sldId id="313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62" autoAdjust="0"/>
    <p:restoredTop sz="94660"/>
  </p:normalViewPr>
  <p:slideViewPr>
    <p:cSldViewPr>
      <p:cViewPr>
        <p:scale>
          <a:sx n="60" d="100"/>
          <a:sy n="60" d="100"/>
        </p:scale>
        <p:origin x="-653" y="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129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019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455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209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784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20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468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941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443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688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657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D39CF-FEDD-447A-AEC4-00B809AC5AC8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64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5280"/>
            <a:ext cx="4752528" cy="82143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Фестиваль профессий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52532"/>
            <a:ext cx="4360130" cy="3024337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Лидеры школьной детской организации подготовили </a:t>
            </a:r>
            <a:r>
              <a:rPr lang="ru-RU" dirty="0"/>
              <a:t>презентации и рассказ о семи профессиях: железнодорожник, столяр, сварщик, электрик, токарь, пожарный, военный, а также о том, где можно обучиться данным специальностям. Директор Центра занятости Казанова Наталья Валерьевна рассказала о востребованности профессий в нашем городе и ответила на все вопросы ребят.</a:t>
            </a:r>
          </a:p>
          <a:p>
            <a:endParaRPr lang="ru-RU" dirty="0"/>
          </a:p>
        </p:txBody>
      </p:sp>
      <p:pic>
        <p:nvPicPr>
          <p:cNvPr id="1026" name="Picture 2" descr="D:\Desktop\новости КШИ\профессии\IMG_86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192" y="387400"/>
            <a:ext cx="4428491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новости КШИ\профессии\IMG_86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12" y="3645024"/>
            <a:ext cx="4463988" cy="297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новости КШИ\профессии\IMG_86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4" y="3645024"/>
            <a:ext cx="4447170" cy="296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591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4536504" cy="3744416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/>
              <a:t>Волонтёры Победы 8 А класса  провели </a:t>
            </a:r>
            <a:r>
              <a:rPr lang="ru-RU" sz="3600" b="1" dirty="0"/>
              <a:t>Урок мужества </a:t>
            </a:r>
            <a:r>
              <a:rPr lang="ru-RU" dirty="0"/>
              <a:t>с ветераном вооружённых сил СССР майором в отставке </a:t>
            </a:r>
            <a:r>
              <a:rPr lang="ru-RU" dirty="0" err="1"/>
              <a:t>Шайхутдиновым</a:t>
            </a:r>
            <a:r>
              <a:rPr lang="ru-RU" dirty="0"/>
              <a:t> М.Ш.. Кадеты подготовили презентацию о первых Героях Советского Союза и наших земляках-Героях Великой Отечественной войны. </a:t>
            </a:r>
            <a:r>
              <a:rPr lang="ru-RU" dirty="0" err="1"/>
              <a:t>Мунир</a:t>
            </a:r>
            <a:r>
              <a:rPr lang="ru-RU" dirty="0"/>
              <a:t> </a:t>
            </a:r>
            <a:r>
              <a:rPr lang="ru-RU" dirty="0" err="1"/>
              <a:t>Шаяпович</a:t>
            </a:r>
            <a:r>
              <a:rPr lang="ru-RU" dirty="0"/>
              <a:t> рассказал о своей жизни, военном детстве и службе в ракетных войсках. Ветеран пожелал кадетам вести здоровый образ жизни, ценить дружбу и соблюдать традиции кадетского братства, быть вежливыми, стремиться и идти вперёд к намеченной цели, подставляя плечо товарищу, хорошо учиться и уважать старших.</a:t>
            </a:r>
          </a:p>
        </p:txBody>
      </p:sp>
      <p:pic>
        <p:nvPicPr>
          <p:cNvPr id="2050" name="Picture 2" descr="D:\Desktop\новости КШИ\Шайхутдинов МШ\IMG_90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018" y="548680"/>
            <a:ext cx="4247964" cy="283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новости КШИ\Шайхутдинов МШ\IMG_90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51976"/>
            <a:ext cx="4283968" cy="285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новости КШИ\Шайхутдинов МШ\IMG_90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82932"/>
            <a:ext cx="4237535" cy="282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579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906" y="116632"/>
            <a:ext cx="8496944" cy="115212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Акция </a:t>
            </a:r>
            <a:r>
              <a:rPr lang="ru-RU" b="1" dirty="0"/>
              <a:t>«Георгиевская лента» </a:t>
            </a:r>
            <a:r>
              <a:rPr lang="ru-RU" dirty="0"/>
              <a:t>проводилась в каждом классе нашей школы. Волонтёры Победы проводили беседу в классах и раздавали георгиевские ленты вместе с памяткой о правилах её ношения</a:t>
            </a:r>
            <a:r>
              <a:rPr lang="ru-RU" dirty="0" smtClean="0"/>
              <a:t>. Подарили броши-ленты ветеранам. </a:t>
            </a:r>
            <a:endParaRPr lang="ru-RU" dirty="0"/>
          </a:p>
          <a:p>
            <a:pPr algn="just"/>
            <a:endParaRPr lang="ru-RU" dirty="0"/>
          </a:p>
        </p:txBody>
      </p:sp>
      <p:pic>
        <p:nvPicPr>
          <p:cNvPr id="2051" name="Picture 3" descr="D:\Desktop\новости КШИ\георгиевская лента\IMG_89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2" t="4536" r="7978" b="16343"/>
          <a:stretch/>
        </p:blipFill>
        <p:spPr bwMode="auto">
          <a:xfrm>
            <a:off x="4571999" y="1165606"/>
            <a:ext cx="4314980" cy="264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Шаги Победы\георгиевская лента\IMG_9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75" y="3957149"/>
            <a:ext cx="3971156" cy="264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Desktop\Шаги Победы\георгиевская лента\IMG_90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75" y="1165605"/>
            <a:ext cx="3971156" cy="264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Desktop\Шаги Победы\георгиевская лента\IMG_908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517" y="3972802"/>
            <a:ext cx="3908931" cy="260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869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4824536" cy="396044"/>
          </a:xfrm>
        </p:spPr>
        <p:txBody>
          <a:bodyPr>
            <a:noAutofit/>
          </a:bodyPr>
          <a:lstStyle/>
          <a:p>
            <a:r>
              <a:rPr lang="ru-RU" sz="3600" dirty="0" smtClean="0"/>
              <a:t>Освобождение Крыма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0" y="692696"/>
            <a:ext cx="4752529" cy="316835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/>
              <a:t>Команда Волонтёров Победы 7 класса </a:t>
            </a:r>
            <a:r>
              <a:rPr lang="ru-RU" dirty="0" err="1"/>
              <a:t>Бугульминской</a:t>
            </a:r>
            <a:r>
              <a:rPr lang="ru-RU" dirty="0"/>
              <a:t> кадетской школы приняла участие во Всероссийском </a:t>
            </a:r>
            <a:r>
              <a:rPr lang="ru-RU" dirty="0" err="1"/>
              <a:t>квесте</a:t>
            </a:r>
            <a:r>
              <a:rPr lang="ru-RU" dirty="0"/>
              <a:t> "Освобождение Крыма". Участники </a:t>
            </a:r>
            <a:r>
              <a:rPr lang="ru-RU" dirty="0" err="1"/>
              <a:t>квеста</a:t>
            </a:r>
            <a:r>
              <a:rPr lang="ru-RU" dirty="0"/>
              <a:t> погрузились во времена Великой Отечественной войны и примерили на себя роли советских солдат – освободителей полуострова. Сооружали чучело из подручных материалов, которые есть у солдат в окопах, собирали разведывательные данные с карт и определяли сектор для высадки десантников, с помощью азбуки Брайля разгадывали шифровки, строили корабли военных лет и отправляли их в море и многое другое.</a:t>
            </a:r>
          </a:p>
          <a:p>
            <a:pPr marL="0" indent="0">
              <a:buNone/>
            </a:pPr>
            <a:r>
              <a:rPr lang="ru-RU" dirty="0"/>
              <a:t>Кадеты успешно справились с непростыми заданиями и завоевали 3 место.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D:\Desktop\Крым квест\IMG_20190429_151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043" y="188640"/>
            <a:ext cx="4104457" cy="307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Крым квест\IMG_20190429_1528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429000"/>
            <a:ext cx="4296478" cy="322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Крым квест\IMG_20190429_1556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29000"/>
            <a:ext cx="4229034" cy="31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74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3456384" cy="576064"/>
          </a:xfrm>
        </p:spPr>
        <p:txBody>
          <a:bodyPr>
            <a:noAutofit/>
          </a:bodyPr>
          <a:lstStyle/>
          <a:p>
            <a:r>
              <a:rPr lang="ru-RU" sz="2800" dirty="0" smtClean="0"/>
              <a:t>В гостях у ветерана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4392488" cy="2664296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В преддверии Дня Победы Волонтёры Победы каждого класса навестили своих подшефных ветеранов, поздравили их с наступающим праздником Победы, послушали рассказ о войне  и наставления для молодого поколения, пригласили на школьный праздничный концерт. Собранный материал пополнит копилку школьного музея</a:t>
            </a:r>
          </a:p>
        </p:txBody>
      </p:sp>
      <p:pic>
        <p:nvPicPr>
          <p:cNvPr id="3074" name="Picture 2" descr="D:\Desktop\в гостях у ветерана\IMG-20190429-WA00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2656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в гостях у ветерана\IMG_20190503_1223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17032"/>
            <a:ext cx="399593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в гостях у ветерана\OJJdNeuHXO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4" b="15255"/>
          <a:stretch/>
        </p:blipFill>
        <p:spPr bwMode="auto">
          <a:xfrm>
            <a:off x="4805288" y="3688060"/>
            <a:ext cx="4055460" cy="302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949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3456384" cy="7579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Кадеты-детям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4644008" cy="2807816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/>
              <a:t>У</a:t>
            </a:r>
            <a:r>
              <a:rPr lang="ru-RU" dirty="0" smtClean="0"/>
              <a:t> </a:t>
            </a:r>
            <a:r>
              <a:rPr lang="ru-RU" dirty="0"/>
              <a:t>мемориального комплекса, посвящённого 352-й стрелковой дивизии,   </a:t>
            </a:r>
            <a:r>
              <a:rPr lang="ru-RU" dirty="0" err="1"/>
              <a:t>Бугульминские</a:t>
            </a:r>
            <a:r>
              <a:rPr lang="ru-RU" dirty="0"/>
              <a:t> кадеты передали эстафету памяти воспитанникам детского сада №33. Они провели для малышей экскурсию «По следам 352-й стрелковой дивизии», которая состояла из  литературно-музыкальной композиции и строевой подготовки с </a:t>
            </a:r>
            <a:r>
              <a:rPr lang="ru-RU" dirty="0" err="1"/>
              <a:t>речёвкой</a:t>
            </a:r>
            <a:r>
              <a:rPr lang="ru-RU" dirty="0"/>
              <a:t>. Ребята вместе спели песню «День Победы», возложили к памятнику цветы и с криками «Ура!» выпустили в небо салют из воздушных шаров.</a:t>
            </a:r>
          </a:p>
          <a:p>
            <a:endParaRPr lang="ru-RU" dirty="0"/>
          </a:p>
        </p:txBody>
      </p:sp>
      <p:pic>
        <p:nvPicPr>
          <p:cNvPr id="4098" name="Picture 2" descr="D:\Desktop\352 5 класс 9мая\IMG_92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6"/>
            <a:ext cx="4424164" cy="294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esktop\352 5 класс 9мая\IMG_92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00" y="3645024"/>
            <a:ext cx="4356720" cy="290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Desktop\352 5 класс 9мая\IMG_92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836" y="3645024"/>
            <a:ext cx="4424164" cy="294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125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Митинг у памятника Героя Великой Отечественной войны </a:t>
            </a:r>
            <a:r>
              <a:rPr lang="ru-RU" sz="3200" dirty="0" err="1" smtClean="0"/>
              <a:t>Газинура</a:t>
            </a:r>
            <a:r>
              <a:rPr lang="ru-RU" sz="3200" dirty="0" smtClean="0"/>
              <a:t> </a:t>
            </a:r>
            <a:r>
              <a:rPr lang="ru-RU" sz="3200" dirty="0" err="1" smtClean="0"/>
              <a:t>Гафиатуллина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Desktop\8 мая\IMG_94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410445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8 мая\IMG_94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70502"/>
            <a:ext cx="4048288" cy="269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8 мая\IMG_94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1052736"/>
            <a:ext cx="410445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8 мая\IMG_946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4" y="3959325"/>
            <a:ext cx="4104455" cy="27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847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0524"/>
            <a:ext cx="8229600" cy="1143000"/>
          </a:xfrm>
        </p:spPr>
        <p:txBody>
          <a:bodyPr/>
          <a:lstStyle/>
          <a:p>
            <a:r>
              <a:rPr lang="ru-RU" dirty="0" smtClean="0"/>
              <a:t>Парад День Победы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D:\Desktop\9мая\34iNjcOB4t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5"/>
          <a:stretch/>
        </p:blipFill>
        <p:spPr bwMode="auto">
          <a:xfrm>
            <a:off x="323528" y="1195760"/>
            <a:ext cx="3969396" cy="252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9мая\IMG-20190509-WA0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96752"/>
            <a:ext cx="421196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9мая\1gNver5I1z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180610"/>
            <a:ext cx="4355976" cy="245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9мая\IMG-20190509-WA00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80610"/>
            <a:ext cx="3969396" cy="245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456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3826768" cy="74523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День семьи.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2753"/>
            <a:ext cx="4032448" cy="3262931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Волонтёры </a:t>
            </a:r>
            <a:r>
              <a:rPr lang="ru-RU" dirty="0"/>
              <a:t>10 класса в этот день посетили воспитанников детского приюта «</a:t>
            </a:r>
            <a:r>
              <a:rPr lang="ru-RU" dirty="0" err="1"/>
              <a:t>Ялкын</a:t>
            </a:r>
            <a:r>
              <a:rPr lang="ru-RU" dirty="0"/>
              <a:t>». Кадеты рассказали о своей школьной жизни, показали строевую подготовку, разборку-сборку  автомата Калашникова. Дети с удовольствием слушали кадет и, даже девочки, разбирали оружие. </a:t>
            </a:r>
          </a:p>
          <a:p>
            <a:pPr algn="just"/>
            <a:endParaRPr lang="ru-RU" dirty="0"/>
          </a:p>
        </p:txBody>
      </p:sp>
      <p:pic>
        <p:nvPicPr>
          <p:cNvPr id="2051" name="Picture 3" descr="D:\Desktop\ялкын деньсемьи\IMG_96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27399"/>
            <a:ext cx="4248472" cy="283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ялкын деньсемьи\IMG_96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224" y="3861048"/>
            <a:ext cx="4283968" cy="285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ялкын деньсемьи\IMG_96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28668"/>
            <a:ext cx="4716016" cy="314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652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4692972" cy="3600399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b="1" dirty="0"/>
              <a:t>Кадеты приняли активное участие в шестой Всероссийской акции  «СТОП ВИЧ/СПИД», приуроченной к Международному дню памяти жертв СПИДа 20 мая 2019 г.</a:t>
            </a:r>
            <a:endParaRPr lang="ru-RU" dirty="0"/>
          </a:p>
          <a:p>
            <a:pPr algn="just"/>
            <a:r>
              <a:rPr lang="ru-RU" dirty="0"/>
              <a:t>Старшеклассники разработали, распечатали и раздали в микрорайоне школы </a:t>
            </a:r>
            <a:r>
              <a:rPr lang="ru-RU" dirty="0" err="1"/>
              <a:t>флаеры</a:t>
            </a:r>
            <a:r>
              <a:rPr lang="ru-RU" dirty="0"/>
              <a:t> «СТОП ВИЧ/СПИД»</a:t>
            </a:r>
          </a:p>
          <a:p>
            <a:pPr algn="just"/>
            <a:r>
              <a:rPr lang="ru-RU" dirty="0"/>
              <a:t>В 10 классе прошло занятие по материалам Всероссийского проекта «Общее дело». Кадеты просмотрели и обсудили фильм «Наркотики. Секреты и манипуляции.»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D:\Desktop\спид\IMG_95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17032"/>
            <a:ext cx="4139952" cy="275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спид\IMG_95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17032"/>
            <a:ext cx="4139952" cy="275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спид\IMG_96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252" y="476672"/>
            <a:ext cx="4139952" cy="275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6443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4392488" cy="3456383"/>
          </a:xfrm>
        </p:spPr>
        <p:txBody>
          <a:bodyPr>
            <a:normAutofit fontScale="85000" lnSpcReduction="20000"/>
          </a:bodyPr>
          <a:lstStyle/>
          <a:p>
            <a:pPr marL="0" lvl="0" indent="0" algn="just">
              <a:buNone/>
            </a:pPr>
            <a:r>
              <a:rPr lang="ru-RU" dirty="0"/>
              <a:t>18 мая прошли очередные квалификационные испытания на право ношения формы и атрибутики ВДВ.  Кадеты Бардин Константин и Лазарев Данил, заслужили это право, а ранее прошедшие ребята - подтвердили.</a:t>
            </a:r>
          </a:p>
        </p:txBody>
      </p:sp>
      <p:pic>
        <p:nvPicPr>
          <p:cNvPr id="1026" name="Picture 2" descr="D:\Desktop\2018-19 фото\голубой берет май\UbhC1Ae3QV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4" b="9046"/>
          <a:stretch/>
        </p:blipFill>
        <p:spPr bwMode="auto">
          <a:xfrm>
            <a:off x="4788024" y="260648"/>
            <a:ext cx="421953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2018-19 фото\голубой берет май\H-5fpy6lGu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48"/>
          <a:stretch/>
        </p:blipFill>
        <p:spPr bwMode="auto">
          <a:xfrm>
            <a:off x="207288" y="3702496"/>
            <a:ext cx="429274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2018-19 фото\голубой берет май\9i_ZESn44rw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8" t="12721" r="31901" b="24573"/>
          <a:stretch/>
        </p:blipFill>
        <p:spPr bwMode="auto">
          <a:xfrm>
            <a:off x="4788024" y="3702496"/>
            <a:ext cx="403244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240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980"/>
            <a:ext cx="9036496" cy="66471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День космонавтики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20689"/>
            <a:ext cx="8928992" cy="576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В</a:t>
            </a:r>
            <a:r>
              <a:rPr lang="ru-RU" sz="2800" dirty="0" smtClean="0"/>
              <a:t> </a:t>
            </a:r>
            <a:r>
              <a:rPr lang="ru-RU" sz="2800" dirty="0"/>
              <a:t>школе прошли классные часы </a:t>
            </a:r>
            <a:r>
              <a:rPr lang="ru-RU" sz="2800" dirty="0" smtClean="0"/>
              <a:t>и библиотечные уроки.</a:t>
            </a:r>
            <a:endParaRPr lang="ru-RU" sz="2800" dirty="0"/>
          </a:p>
        </p:txBody>
      </p:sp>
      <p:pic>
        <p:nvPicPr>
          <p:cNvPr id="2050" name="Picture 2" descr="D:\Desktop\новости КШИ\день космонавтики\_Z-V2zsmRS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20416"/>
            <a:ext cx="3459085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новости КШИ\день космонавтики\IMG_87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47"/>
          <a:stretch/>
        </p:blipFill>
        <p:spPr bwMode="auto">
          <a:xfrm>
            <a:off x="4236161" y="1228800"/>
            <a:ext cx="449774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новости КШИ\день космонавтики\nlFKqb-cvMU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7" t="10146" r="16307" b="22464"/>
          <a:stretch/>
        </p:blipFill>
        <p:spPr bwMode="auto">
          <a:xfrm>
            <a:off x="433324" y="3992157"/>
            <a:ext cx="3527524" cy="272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новости КШИ\день космонавтики\IMG_874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9" b="6093"/>
          <a:stretch/>
        </p:blipFill>
        <p:spPr bwMode="auto">
          <a:xfrm>
            <a:off x="4245909" y="4018425"/>
            <a:ext cx="4497743" cy="272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5703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dirty="0"/>
              <a:t>Самое волнительное событие для выпускников—это «Последний звонок»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D:\Desktop\2018-19 фото\посл звонок фото\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76" t="22280" r="14733" b="9607"/>
          <a:stretch/>
        </p:blipFill>
        <p:spPr bwMode="auto">
          <a:xfrm>
            <a:off x="395536" y="1412775"/>
            <a:ext cx="3888432" cy="255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2018-19 фото\посл звонок фото\IMG_02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20" y="4061420"/>
            <a:ext cx="3961374" cy="264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2018-19 фото\посл звонок фото\IMG_029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1" t="27957" r="22072" b="16193"/>
          <a:stretch/>
        </p:blipFill>
        <p:spPr bwMode="auto">
          <a:xfrm>
            <a:off x="4777291" y="1412773"/>
            <a:ext cx="3888432" cy="253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2018-19 фото\посл звонок фото\IMG_02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820" y="4061420"/>
            <a:ext cx="3961374" cy="264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497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274638"/>
            <a:ext cx="3250704" cy="8501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149080"/>
            <a:ext cx="2458616" cy="197708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20597"/>
            <a:ext cx="42484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/>
              <a:t>На заключительной торжественной линейке были подведены итоги 2018-2019 учебного года.</a:t>
            </a:r>
            <a:endParaRPr lang="ru-RU" sz="2400" dirty="0"/>
          </a:p>
          <a:p>
            <a:pPr algn="just"/>
            <a:r>
              <a:rPr lang="ru-RU" sz="2400" dirty="0"/>
              <a:t>Кадеты получили заслуженные грамоты и призы. По традиции, был назван лучший кадет прошедшего учебного года – это </a:t>
            </a:r>
            <a:r>
              <a:rPr lang="ru-RU" sz="2400" dirty="0" err="1"/>
              <a:t>Ниясов</a:t>
            </a:r>
            <a:r>
              <a:rPr lang="ru-RU" sz="2400" dirty="0"/>
              <a:t> Павел.</a:t>
            </a:r>
          </a:p>
        </p:txBody>
      </p:sp>
      <p:pic>
        <p:nvPicPr>
          <p:cNvPr id="3074" name="Picture 2" descr="D:\Desktop\2018-19 фото\итоги года\IMG_98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84" y="3736917"/>
            <a:ext cx="4362153" cy="290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2018-19 фото\итоги года\IMG_98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11221"/>
            <a:ext cx="4244621" cy="282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2018-19 фото\итоги года\IMG_98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291" y="3725085"/>
            <a:ext cx="4379902" cy="2919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931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53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Всероссийская  </a:t>
            </a:r>
            <a:r>
              <a:rPr lang="ru-RU" dirty="0"/>
              <a:t>акции Волонтёров Победы «Улыбка Гагарина</a:t>
            </a:r>
            <a:r>
              <a:rPr lang="ru-RU" dirty="0" smtClean="0"/>
              <a:t>»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D:\Desktop\новости КШИ\день космонавтики\Валиуллин шевцо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6" y="1916832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новости КШИ\день космонавтики\епанчёв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361" y="1844824"/>
            <a:ext cx="2947888" cy="221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новости КШИ\день космонавтики\калуги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056" y="1819176"/>
            <a:ext cx="2945432" cy="220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Desktop\новости КШИ\день космонавтики\Малышев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4437112"/>
            <a:ext cx="2985525" cy="223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Desktop\новости КШИ\день космонавтики\Сафин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625" y="4437112"/>
            <a:ext cx="2985525" cy="223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D:\Desktop\новости КШИ\день космонавтики\словеснов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462" y="4437112"/>
            <a:ext cx="2985525" cy="223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37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ЭКОВЕСНА-2019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D:\Desktop\субботник 20.04 2019\IMG_88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71576"/>
            <a:ext cx="4275588" cy="285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Desktop\субботник 20.04 2019\IMG_88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92536"/>
            <a:ext cx="4244148" cy="282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Desktop\субботник 20.04 2019\IMG_88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4275588" cy="285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Desktop\субботник 20.04 2019\IMG_88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933" y="3823568"/>
            <a:ext cx="4265231" cy="28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707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4402832" cy="6480720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Волонтёры Победы</a:t>
            </a:r>
            <a:r>
              <a:rPr lang="ru-RU" dirty="0"/>
              <a:t> </a:t>
            </a:r>
            <a:r>
              <a:rPr lang="ru-RU" dirty="0" smtClean="0"/>
              <a:t>8А </a:t>
            </a:r>
            <a:r>
              <a:rPr lang="ru-RU" dirty="0"/>
              <a:t>класса помогли реабилитационному центру для детей-инвалидов «Возрождение» очистить от снега детскую площадку.</a:t>
            </a:r>
          </a:p>
          <a:p>
            <a:r>
              <a:rPr lang="ru-RU" b="1" dirty="0"/>
              <a:t>Дорога к обелиску</a:t>
            </a:r>
            <a:r>
              <a:rPr lang="ru-RU" dirty="0"/>
              <a:t>. Волонтёры Победы 6</a:t>
            </a:r>
            <a:r>
              <a:rPr lang="ru-RU" dirty="0" smtClean="0"/>
              <a:t> </a:t>
            </a:r>
            <a:r>
              <a:rPr lang="ru-RU" dirty="0"/>
              <a:t>класса расчистили </a:t>
            </a:r>
            <a:r>
              <a:rPr lang="ru-RU" dirty="0" smtClean="0"/>
              <a:t>памятник </a:t>
            </a:r>
            <a:r>
              <a:rPr lang="ru-RU" dirty="0" err="1" smtClean="0"/>
              <a:t>Г.Гафиатуллина</a:t>
            </a:r>
            <a:r>
              <a:rPr lang="ru-RU" dirty="0" smtClean="0"/>
              <a:t> от мусора.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 descr="D:\Desktop\2018-19 фото\Субботник\DR3257yL_j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4663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новости КШИ\Газинур субботник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59" b="28889"/>
          <a:stretch/>
        </p:blipFill>
        <p:spPr bwMode="auto">
          <a:xfrm>
            <a:off x="4627736" y="3645024"/>
            <a:ext cx="4048720" cy="301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06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4392488" cy="3672408"/>
          </a:xfrm>
        </p:spPr>
        <p:txBody>
          <a:bodyPr>
            <a:normAutofit fontScale="55000" lnSpcReduction="20000"/>
          </a:bodyPr>
          <a:lstStyle/>
          <a:p>
            <a:pPr marL="0" lvl="0" indent="0" algn="just">
              <a:buNone/>
            </a:pPr>
            <a:r>
              <a:rPr lang="ru-RU" dirty="0"/>
              <a:t>18 апреля 2019 </a:t>
            </a:r>
            <a:r>
              <a:rPr lang="ru-RU" dirty="0" smtClean="0"/>
              <a:t>года, в рамках республиканской акции </a:t>
            </a:r>
            <a:r>
              <a:rPr lang="ru-RU" b="1" dirty="0" smtClean="0"/>
              <a:t>«Шаги </a:t>
            </a:r>
            <a:r>
              <a:rPr lang="ru-RU" b="1" dirty="0" err="1" smtClean="0"/>
              <a:t>Побды</a:t>
            </a:r>
            <a:r>
              <a:rPr lang="ru-RU" b="1" dirty="0" smtClean="0"/>
              <a:t>» </a:t>
            </a:r>
            <a:r>
              <a:rPr lang="ru-RU" dirty="0"/>
              <a:t>в </a:t>
            </a:r>
            <a:r>
              <a:rPr lang="ru-RU" dirty="0" err="1"/>
              <a:t>Бугульминской</a:t>
            </a:r>
            <a:r>
              <a:rPr lang="ru-RU" dirty="0"/>
              <a:t> кадетской школе-интернат прошел «</a:t>
            </a:r>
            <a:r>
              <a:rPr lang="ru-RU" b="1" dirty="0"/>
              <a:t>Урок Победы», посвященный  Международному дню памятников и исторических мест.</a:t>
            </a:r>
            <a:r>
              <a:rPr lang="ru-RU" dirty="0"/>
              <a:t> Волонтёры подготовили презентацию памятников России, Белоруссии, Польши и Болгарии, посвящённых Великой Отечественной войне, рассказали где, кому и в какое время они были воздвигнуты, вспомнили памятники в Бугульме и героев войны. Волонтёры 6 класса устроили субботник около памятника Герою войны </a:t>
            </a:r>
            <a:r>
              <a:rPr lang="ru-RU" dirty="0" err="1"/>
              <a:t>Газинуру</a:t>
            </a:r>
            <a:r>
              <a:rPr lang="ru-RU" dirty="0"/>
              <a:t> </a:t>
            </a:r>
            <a:r>
              <a:rPr lang="ru-RU" dirty="0" err="1"/>
              <a:t>Гафиатуллину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098" name="Picture 2" descr="D:\Desktop\Шаги Победы\урок победы Памятники\IMG_87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5816"/>
            <a:ext cx="4176464" cy="278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esktop\Шаги Победы\урок победы Памятники\IMG_20190418_1332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97672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Desktop\Шаги Победы\урок победы Памятники\IMG_20190419_1324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072" y="3597672"/>
            <a:ext cx="4336917" cy="325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634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4183620" cy="338437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 smtClean="0"/>
              <a:t>ВСЕРОССИЙСКИЙ СУББОТНИК</a:t>
            </a:r>
          </a:p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dirty="0"/>
              <a:t>течение недели(15-20 апреля), в рамках всероссийского проекта </a:t>
            </a:r>
            <a:r>
              <a:rPr lang="ru-RU" b="1" dirty="0"/>
              <a:t>«Шаги Победы», </a:t>
            </a:r>
            <a:r>
              <a:rPr lang="ru-RU" dirty="0"/>
              <a:t>волонтёры Победы </a:t>
            </a:r>
            <a:r>
              <a:rPr lang="ru-RU" dirty="0" err="1"/>
              <a:t>Бугульминской</a:t>
            </a:r>
            <a:r>
              <a:rPr lang="ru-RU" dirty="0"/>
              <a:t> кадетской школы-интернат проводили очистку  от снега и мусора мемориального комплекса, посвящённого 352-й стрелковой дивизии. Памятник готов к проведению митинга на День Победы.</a:t>
            </a:r>
          </a:p>
          <a:p>
            <a:pPr algn="just"/>
            <a:endParaRPr lang="ru-RU" dirty="0"/>
          </a:p>
        </p:txBody>
      </p:sp>
      <p:pic>
        <p:nvPicPr>
          <p:cNvPr id="5122" name="Picture 2" descr="D:\Desktop\Шаги Победы\субботник\IMG_88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916" y="404664"/>
            <a:ext cx="4428493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Desktop\Шаги Победы\субботник\IMG_8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4" y="3752180"/>
            <a:ext cx="4499992" cy="299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Desktop\Шаги Победы\субботник\IMG_88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3717032"/>
            <a:ext cx="4499993" cy="299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233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78098"/>
          </a:xfrm>
        </p:spPr>
        <p:txBody>
          <a:bodyPr/>
          <a:lstStyle/>
          <a:p>
            <a:r>
              <a:rPr lang="ru-RU" dirty="0" smtClean="0"/>
              <a:t>Всероссийский субботник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D:\Desktop\новости КШИ\субботник 20.04 2019\IMG_88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3"/>
            <a:ext cx="4235152" cy="282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новости КШИ\субботник 20.04 2019\IMG_88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815" y="707975"/>
            <a:ext cx="4235153" cy="282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новости КШИ\субботник 20.04 2019\IMG_88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61048"/>
            <a:ext cx="4235152" cy="282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Desktop\новости КШИ\субботник 20.04 2019\IMG_88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815" y="3861048"/>
            <a:ext cx="4235153" cy="282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67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1"/>
            <a:ext cx="4032448" cy="331236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/>
              <a:t>В рамках акции </a:t>
            </a:r>
            <a:r>
              <a:rPr lang="ru-RU" b="1" dirty="0"/>
              <a:t>«Чемодан памяти»</a:t>
            </a:r>
            <a:r>
              <a:rPr lang="ru-RU" dirty="0"/>
              <a:t> кадеты провели встречу с ветераном Вооружённых сил </a:t>
            </a:r>
            <a:r>
              <a:rPr lang="ru-RU" dirty="0" err="1"/>
              <a:t>Курбеевым</a:t>
            </a:r>
            <a:r>
              <a:rPr lang="ru-RU" dirty="0"/>
              <a:t> Марсом </a:t>
            </a:r>
            <a:r>
              <a:rPr lang="ru-RU" dirty="0" err="1"/>
              <a:t>Хасановичем</a:t>
            </a:r>
            <a:r>
              <a:rPr lang="ru-RU" dirty="0"/>
              <a:t>. Кадеты 5 класса подготовили литературно-музыкальную композицию, посвящённую Дню Победы. Ветеран рассказал о своей службе в Советской Армии и о том, как после увольнения помог открыть кадетские классы и кадетскую школу в Бугульме. Марс </a:t>
            </a:r>
            <a:r>
              <a:rPr lang="ru-RU" dirty="0" err="1"/>
              <a:t>Хасанович</a:t>
            </a:r>
            <a:r>
              <a:rPr lang="ru-RU" dirty="0"/>
              <a:t> пожелал ребятам вырасти достойными людьми.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D:\Desktop\Шаги Победы\чемодан\3twN9OyV4x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4044685" cy="303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Шаги Победы\чемодан\fLKlR2g0le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184" y="3465562"/>
            <a:ext cx="4091947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Шаги Победы\чемодан\IMG_88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183" y="364659"/>
            <a:ext cx="4091947" cy="272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2606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1349</TotalTime>
  <Words>820</Words>
  <Application>Microsoft Office PowerPoint</Application>
  <PresentationFormat>Экран (4:3)</PresentationFormat>
  <Paragraphs>33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Фестиваль профессий</vt:lpstr>
      <vt:lpstr>День космонавтики</vt:lpstr>
      <vt:lpstr>Всероссийская  акции Волонтёров Победы «Улыбка Гагарина»  </vt:lpstr>
      <vt:lpstr>ЭКОВЕСНА-2019</vt:lpstr>
      <vt:lpstr>Презентация PowerPoint</vt:lpstr>
      <vt:lpstr>Презентация PowerPoint</vt:lpstr>
      <vt:lpstr>Презентация PowerPoint</vt:lpstr>
      <vt:lpstr>Всероссийский субботник</vt:lpstr>
      <vt:lpstr>Презентация PowerPoint</vt:lpstr>
      <vt:lpstr>Презентация PowerPoint</vt:lpstr>
      <vt:lpstr>Презентация PowerPoint</vt:lpstr>
      <vt:lpstr>Освобождение Крыма</vt:lpstr>
      <vt:lpstr>В гостях у ветерана</vt:lpstr>
      <vt:lpstr>Кадеты-детям</vt:lpstr>
      <vt:lpstr>Митинг у памятника Героя Великой Отечественной войны Газинура Гафиатуллина</vt:lpstr>
      <vt:lpstr>Парад День Победы</vt:lpstr>
      <vt:lpstr>День семьи. </vt:lpstr>
      <vt:lpstr>Презентация PowerPoint</vt:lpstr>
      <vt:lpstr>Презентация PowerPoint</vt:lpstr>
      <vt:lpstr>Самое волнительное событие для выпускников—это «Последний звонок»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знаний</dc:title>
  <dc:creator>Admin</dc:creator>
  <cp:lastModifiedBy>Admin</cp:lastModifiedBy>
  <cp:revision>82</cp:revision>
  <dcterms:created xsi:type="dcterms:W3CDTF">2018-09-06T12:34:18Z</dcterms:created>
  <dcterms:modified xsi:type="dcterms:W3CDTF">2019-05-30T10:19:21Z</dcterms:modified>
</cp:coreProperties>
</file>